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8" r:id="rId5"/>
    <p:sldId id="488" r:id="rId6"/>
    <p:sldId id="489" r:id="rId7"/>
    <p:sldId id="409" r:id="rId8"/>
    <p:sldId id="411" r:id="rId9"/>
    <p:sldId id="410" r:id="rId10"/>
    <p:sldId id="430" r:id="rId11"/>
    <p:sldId id="534" r:id="rId12"/>
    <p:sldId id="508" r:id="rId13"/>
    <p:sldId id="524" r:id="rId14"/>
    <p:sldId id="499" r:id="rId15"/>
    <p:sldId id="505" r:id="rId16"/>
    <p:sldId id="519" r:id="rId17"/>
    <p:sldId id="523" r:id="rId18"/>
    <p:sldId id="535" r:id="rId19"/>
    <p:sldId id="500" r:id="rId20"/>
    <p:sldId id="498" r:id="rId21"/>
    <p:sldId id="502" r:id="rId22"/>
    <p:sldId id="513" r:id="rId23"/>
    <p:sldId id="518" r:id="rId24"/>
    <p:sldId id="528" r:id="rId25"/>
    <p:sldId id="501" r:id="rId26"/>
    <p:sldId id="515" r:id="rId27"/>
    <p:sldId id="503" r:id="rId28"/>
    <p:sldId id="536" r:id="rId29"/>
    <p:sldId id="415" r:id="rId30"/>
    <p:sldId id="516" r:id="rId31"/>
    <p:sldId id="537" r:id="rId32"/>
    <p:sldId id="509" r:id="rId33"/>
    <p:sldId id="510" r:id="rId34"/>
    <p:sldId id="416" r:id="rId35"/>
    <p:sldId id="525" r:id="rId36"/>
    <p:sldId id="511" r:id="rId37"/>
    <p:sldId id="517" r:id="rId38"/>
    <p:sldId id="512" r:id="rId39"/>
    <p:sldId id="428" r:id="rId40"/>
    <p:sldId id="429" r:id="rId41"/>
    <p:sldId id="529" r:id="rId42"/>
    <p:sldId id="538" r:id="rId43"/>
    <p:sldId id="539" r:id="rId44"/>
    <p:sldId id="530" r:id="rId45"/>
    <p:sldId id="540" r:id="rId46"/>
    <p:sldId id="541" r:id="rId47"/>
    <p:sldId id="421" r:id="rId48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368" y="-3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xmlns="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xmlns="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86C55DC753C54E8599FA535570244A" ma:contentTypeVersion="1" ma:contentTypeDescription="Создание документа." ma:contentTypeScope="" ma:versionID="70963f4e6774cdd96a37a9633445d0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0919CF-BF30-4579-851E-1BF5EDCD828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A6289C0-204A-49CC-BFEC-0E03ED75B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0A611-8CA6-4615-8E08-A43D46700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7910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user</cp:lastModifiedBy>
  <cp:revision>629</cp:revision>
  <cp:lastPrinted>2019-11-28T21:35:27Z</cp:lastPrinted>
  <dcterms:created xsi:type="dcterms:W3CDTF">2015-10-24T19:54:13Z</dcterms:created>
  <dcterms:modified xsi:type="dcterms:W3CDTF">2021-02-04T14:00:26Z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0x0101004F86C55DC753C54E8599FA535570244A</vt:lpwstr>
  </property>
</Properties>
</file>