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</p:sldIdLst>
  <p:sldSz cx="6858000" cy="12192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49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5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5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7" y="6457246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5" indent="0">
              <a:buFontTx/>
              <a:buNone/>
              <a:defRPr/>
            </a:lvl2pPr>
            <a:lvl3pPr marL="685808" indent="0">
              <a:buFontTx/>
              <a:buNone/>
              <a:defRPr/>
            </a:lvl3pPr>
            <a:lvl4pPr marL="1028713" indent="0">
              <a:buFontTx/>
              <a:buNone/>
              <a:defRPr/>
            </a:lvl4pPr>
            <a:lvl5pPr marL="137161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5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71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59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7134579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5" indent="0">
              <a:buFontTx/>
              <a:buNone/>
              <a:defRPr/>
            </a:lvl2pPr>
            <a:lvl3pPr marL="685808" indent="0">
              <a:buFontTx/>
              <a:buNone/>
              <a:defRPr/>
            </a:lvl3pPr>
            <a:lvl4pPr marL="1028713" indent="0">
              <a:buFontTx/>
              <a:buNone/>
              <a:defRPr/>
            </a:lvl4pPr>
            <a:lvl5pPr marL="137161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5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0705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7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7134579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5" indent="0">
              <a:buFontTx/>
              <a:buNone/>
              <a:defRPr/>
            </a:lvl2pPr>
            <a:lvl3pPr marL="685808" indent="0">
              <a:buFontTx/>
              <a:buNone/>
              <a:defRPr/>
            </a:lvl3pPr>
            <a:lvl4pPr marL="1028713" indent="0">
              <a:buFontTx/>
              <a:buNone/>
              <a:defRPr/>
            </a:lvl4pPr>
            <a:lvl5pPr marL="137161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60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86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5" y="1083736"/>
            <a:ext cx="734109" cy="933591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6"/>
            <a:ext cx="3896270" cy="93359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0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6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1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4" y="3841052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91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8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8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7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9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5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8" indent="0">
              <a:buNone/>
              <a:defRPr sz="788"/>
            </a:lvl2pPr>
            <a:lvl3pPr marL="514356" indent="0">
              <a:buNone/>
              <a:defRPr sz="675"/>
            </a:lvl3pPr>
            <a:lvl4pPr marL="771535" indent="0">
              <a:buNone/>
              <a:defRPr sz="563"/>
            </a:lvl4pPr>
            <a:lvl5pPr marL="1028713" indent="0">
              <a:buNone/>
              <a:defRPr sz="563"/>
            </a:lvl5pPr>
            <a:lvl6pPr marL="1285891" indent="0">
              <a:buNone/>
              <a:defRPr sz="563"/>
            </a:lvl6pPr>
            <a:lvl7pPr marL="1543069" indent="0">
              <a:buNone/>
              <a:defRPr sz="563"/>
            </a:lvl7pPr>
            <a:lvl8pPr marL="1800248" indent="0">
              <a:buNone/>
              <a:defRPr sz="563"/>
            </a:lvl8pPr>
            <a:lvl9pPr marL="2057426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76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5" indent="0">
              <a:buNone/>
              <a:defRPr sz="1200"/>
            </a:lvl2pPr>
            <a:lvl3pPr marL="685808" indent="0">
              <a:buNone/>
              <a:defRPr sz="1200"/>
            </a:lvl3pPr>
            <a:lvl4pPr marL="1028713" indent="0">
              <a:buNone/>
              <a:defRPr sz="1200"/>
            </a:lvl4pPr>
            <a:lvl5pPr marL="1371617" indent="0">
              <a:buNone/>
              <a:defRPr sz="1200"/>
            </a:lvl5pPr>
            <a:lvl6pPr marL="1714521" indent="0">
              <a:buNone/>
              <a:defRPr sz="1200"/>
            </a:lvl6pPr>
            <a:lvl7pPr marL="2057426" indent="0">
              <a:buNone/>
              <a:defRPr sz="1200"/>
            </a:lvl7pPr>
            <a:lvl8pPr marL="2400330" indent="0">
              <a:buNone/>
              <a:defRPr sz="1200"/>
            </a:lvl8pPr>
            <a:lvl9pPr marL="2743234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5" indent="0">
              <a:buNone/>
              <a:defRPr sz="900"/>
            </a:lvl2pPr>
            <a:lvl3pPr marL="685808" indent="0">
              <a:buNone/>
              <a:defRPr sz="750"/>
            </a:lvl3pPr>
            <a:lvl4pPr marL="1028713" indent="0">
              <a:buNone/>
              <a:defRPr sz="675"/>
            </a:lvl4pPr>
            <a:lvl5pPr marL="1371617" indent="0">
              <a:buNone/>
              <a:defRPr sz="675"/>
            </a:lvl5pPr>
            <a:lvl6pPr marL="1714521" indent="0">
              <a:buNone/>
              <a:defRPr sz="675"/>
            </a:lvl6pPr>
            <a:lvl7pPr marL="2057426" indent="0">
              <a:buNone/>
              <a:defRPr sz="675"/>
            </a:lvl7pPr>
            <a:lvl8pPr marL="2400330" indent="0">
              <a:buNone/>
              <a:defRPr sz="675"/>
            </a:lvl8pPr>
            <a:lvl9pPr marL="2743234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9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2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4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BCADA-B00E-44EE-BCE3-70D7314D4390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4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4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24B9C9BD-2C7B-4F1D-AB56-CC7B75B29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94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342905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8" indent="-257178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20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61" indent="-171452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65" indent="-171452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69" indent="-171452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74" indent="-171452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78" indent="-171452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82" indent="-171452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87" indent="-171452" algn="l" defTabSz="342905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55" y="1619095"/>
            <a:ext cx="5210236" cy="1237253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3008" y="6019291"/>
            <a:ext cx="6103519" cy="31867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009" y="3023458"/>
            <a:ext cx="6103519" cy="214877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-302270" y="212101"/>
            <a:ext cx="61907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ВНЕСИТЕ СВОЙ ВКЛАД</a:t>
            </a:r>
          </a:p>
          <a:p>
            <a:pPr algn="ctr"/>
            <a:r>
              <a:rPr lang="ru-RU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 в </a:t>
            </a:r>
            <a:r>
              <a:rPr lang="ru-RU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социальное-экономическое благополучие городского </a:t>
            </a:r>
            <a:r>
              <a:rPr lang="ru-RU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округа </a:t>
            </a:r>
          </a:p>
          <a:p>
            <a:pPr algn="ctr"/>
            <a:r>
              <a:rPr lang="ru-RU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ГОРОД ПЕРЕСЛАВЛЬ-ЗАЛЕССКИЙ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4038" y="9206567"/>
            <a:ext cx="628031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пришло налоговое уведомление? </a:t>
            </a:r>
          </a:p>
          <a:p>
            <a:pPr algn="ctr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Обратитесь лично в налоговую инспекцию по месту жительства (</a:t>
            </a:r>
            <a:r>
              <a:rPr lang="ru-RU" dirty="0"/>
              <a:t>г. Переславль-Залесский, ул. 50 лет Комсомола, д.16а)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в ближайшее отделение МФЦ (</a:t>
            </a:r>
            <a:r>
              <a:rPr lang="ru-RU" dirty="0"/>
              <a:t>г. Переславль-Залесский, ул. Проездная, 2б)</a:t>
            </a:r>
          </a:p>
          <a:p>
            <a:pPr algn="ctr"/>
            <a:r>
              <a:rPr lang="ru-RU" b="1" i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ОБРАТИТЕ ВНИМАНИЕ!!!</a:t>
            </a:r>
          </a:p>
          <a:p>
            <a:pPr algn="ctr"/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Гражданам, имеющим доступ к 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«Личному </a:t>
            </a: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кабинету налогоплательщика для физических лиц», налоговые 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уведомления </a:t>
            </a:r>
            <a:r>
              <a:rPr lang="ru-RU" sz="1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уплату налогов направляются только в электронном виде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ru-RU" sz="1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</a:t>
            </a:r>
            <a:endParaRPr lang="ru-RU" sz="16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251" y="5117510"/>
            <a:ext cx="6161996" cy="901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2816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 налоги идут на ремонт дорог, детских садиков, школ и благоустройство городского округа</a:t>
            </a:r>
          </a:p>
        </p:txBody>
      </p:sp>
    </p:spTree>
    <p:extLst>
      <p:ext uri="{BB962C8B-B14F-4D97-AF65-F5344CB8AC3E}">
        <p14:creationId xmlns:p14="http://schemas.microsoft.com/office/powerpoint/2010/main" val="11630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96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Wingdings 3</vt:lpstr>
      <vt:lpstr>Грань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Solovieva</dc:creator>
  <cp:lastModifiedBy>Solovieva</cp:lastModifiedBy>
  <cp:revision>39</cp:revision>
  <cp:lastPrinted>2019-11-26T10:58:18Z</cp:lastPrinted>
  <dcterms:created xsi:type="dcterms:W3CDTF">2019-11-26T09:49:07Z</dcterms:created>
  <dcterms:modified xsi:type="dcterms:W3CDTF">2019-11-26T16:33:07Z</dcterms:modified>
</cp:coreProperties>
</file>